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19847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839694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259540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679387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099234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519081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2938927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358774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73" d="100"/>
          <a:sy n="73" d="100"/>
        </p:scale>
        <p:origin x="3768" y="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027" y="3077978"/>
            <a:ext cx="5829947" cy="21220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052" y="5613303"/>
            <a:ext cx="4801896" cy="2530912"/>
          </a:xfrm>
        </p:spPr>
        <p:txBody>
          <a:bodyPr/>
          <a:lstStyle>
            <a:lvl1pPr marL="0" indent="0" algn="ctr">
              <a:buNone/>
              <a:defRPr/>
            </a:lvl1pPr>
            <a:lvl2pPr marL="414680" indent="0" algn="ctr">
              <a:buNone/>
              <a:defRPr/>
            </a:lvl2pPr>
            <a:lvl3pPr marL="829361" indent="0" algn="ctr">
              <a:buNone/>
              <a:defRPr/>
            </a:lvl3pPr>
            <a:lvl4pPr marL="1244041" indent="0" algn="ctr">
              <a:buNone/>
              <a:defRPr/>
            </a:lvl4pPr>
            <a:lvl5pPr marL="1658722" indent="0" algn="ctr">
              <a:buNone/>
              <a:defRPr/>
            </a:lvl5pPr>
            <a:lvl6pPr marL="2073402" indent="0" algn="ctr">
              <a:buNone/>
              <a:defRPr/>
            </a:lvl6pPr>
            <a:lvl7pPr marL="2488082" indent="0" algn="ctr">
              <a:buNone/>
              <a:defRPr/>
            </a:lvl7pPr>
            <a:lvl8pPr marL="2902763" indent="0" algn="ctr">
              <a:buNone/>
              <a:defRPr/>
            </a:lvl8pPr>
            <a:lvl9pPr marL="3317443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3238" y="397064"/>
            <a:ext cx="1542078" cy="845157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684" y="397064"/>
            <a:ext cx="4492328" cy="845157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83" y="6366253"/>
            <a:ext cx="5829948" cy="1966199"/>
          </a:xfrm>
        </p:spPr>
        <p:txBody>
          <a:bodyPr anchor="t"/>
          <a:lstStyle>
            <a:lvl1pPr algn="l">
              <a:defRPr sz="362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83" y="4198580"/>
            <a:ext cx="5829948" cy="2167673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680" indent="0">
              <a:buNone/>
              <a:defRPr sz="1633"/>
            </a:lvl2pPr>
            <a:lvl3pPr marL="829361" indent="0">
              <a:buNone/>
              <a:defRPr sz="1451"/>
            </a:lvl3pPr>
            <a:lvl4pPr marL="1244041" indent="0">
              <a:buNone/>
              <a:defRPr sz="1270"/>
            </a:lvl4pPr>
            <a:lvl5pPr marL="1658722" indent="0">
              <a:buNone/>
              <a:defRPr sz="1270"/>
            </a:lvl5pPr>
            <a:lvl6pPr marL="2073402" indent="0">
              <a:buNone/>
              <a:defRPr sz="1270"/>
            </a:lvl6pPr>
            <a:lvl7pPr marL="2488082" indent="0">
              <a:buNone/>
              <a:defRPr sz="1270"/>
            </a:lvl7pPr>
            <a:lvl8pPr marL="2902763" indent="0">
              <a:buNone/>
              <a:defRPr sz="1270"/>
            </a:lvl8pPr>
            <a:lvl9pPr marL="3317443" indent="0">
              <a:buNone/>
              <a:defRPr sz="127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684" y="2311792"/>
            <a:ext cx="3016484" cy="6536843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97393" y="2311792"/>
            <a:ext cx="3017923" cy="6536843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684" y="397064"/>
            <a:ext cx="6172632" cy="165002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684" y="2217674"/>
            <a:ext cx="3030882" cy="923540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680" indent="0">
              <a:buNone/>
              <a:defRPr sz="1814" b="1"/>
            </a:lvl2pPr>
            <a:lvl3pPr marL="829361" indent="0">
              <a:buNone/>
              <a:defRPr sz="1633" b="1"/>
            </a:lvl3pPr>
            <a:lvl4pPr marL="1244041" indent="0">
              <a:buNone/>
              <a:defRPr sz="1451" b="1"/>
            </a:lvl4pPr>
            <a:lvl5pPr marL="1658722" indent="0">
              <a:buNone/>
              <a:defRPr sz="1451" b="1"/>
            </a:lvl5pPr>
            <a:lvl6pPr marL="2073402" indent="0">
              <a:buNone/>
              <a:defRPr sz="1451" b="1"/>
            </a:lvl6pPr>
            <a:lvl7pPr marL="2488082" indent="0">
              <a:buNone/>
              <a:defRPr sz="1451" b="1"/>
            </a:lvl7pPr>
            <a:lvl8pPr marL="2902763" indent="0">
              <a:buNone/>
              <a:defRPr sz="1451" b="1"/>
            </a:lvl8pPr>
            <a:lvl9pPr marL="3317443" indent="0">
              <a:buNone/>
              <a:defRPr sz="145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684" y="3141214"/>
            <a:ext cx="3030882" cy="5707421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434" y="2217674"/>
            <a:ext cx="3030882" cy="923540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680" indent="0">
              <a:buNone/>
              <a:defRPr sz="1814" b="1"/>
            </a:lvl2pPr>
            <a:lvl3pPr marL="829361" indent="0">
              <a:buNone/>
              <a:defRPr sz="1633" b="1"/>
            </a:lvl3pPr>
            <a:lvl4pPr marL="1244041" indent="0">
              <a:buNone/>
              <a:defRPr sz="1451" b="1"/>
            </a:lvl4pPr>
            <a:lvl5pPr marL="1658722" indent="0">
              <a:buNone/>
              <a:defRPr sz="1451" b="1"/>
            </a:lvl5pPr>
            <a:lvl6pPr marL="2073402" indent="0">
              <a:buNone/>
              <a:defRPr sz="1451" b="1"/>
            </a:lvl6pPr>
            <a:lvl7pPr marL="2488082" indent="0">
              <a:buNone/>
              <a:defRPr sz="1451" b="1"/>
            </a:lvl7pPr>
            <a:lvl8pPr marL="2902763" indent="0">
              <a:buNone/>
              <a:defRPr sz="1451" b="1"/>
            </a:lvl8pPr>
            <a:lvl9pPr marL="3317443" indent="0">
              <a:buNone/>
              <a:defRPr sz="145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434" y="3141214"/>
            <a:ext cx="3030882" cy="5707421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685" y="394123"/>
            <a:ext cx="2256243" cy="167943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0999" y="394122"/>
            <a:ext cx="3834318" cy="8454513"/>
          </a:xfrm>
        </p:spPr>
        <p:txBody>
          <a:bodyPr/>
          <a:lstStyle>
            <a:lvl1pPr>
              <a:defRPr sz="2902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685" y="2073554"/>
            <a:ext cx="2256243" cy="6775081"/>
          </a:xfrm>
        </p:spPr>
        <p:txBody>
          <a:bodyPr/>
          <a:lstStyle>
            <a:lvl1pPr marL="0" indent="0">
              <a:buNone/>
              <a:defRPr sz="1270"/>
            </a:lvl1pPr>
            <a:lvl2pPr marL="414680" indent="0">
              <a:buNone/>
              <a:defRPr sz="1088"/>
            </a:lvl2pPr>
            <a:lvl3pPr marL="829361" indent="0">
              <a:buNone/>
              <a:defRPr sz="907"/>
            </a:lvl3pPr>
            <a:lvl4pPr marL="1244041" indent="0">
              <a:buNone/>
              <a:defRPr sz="816"/>
            </a:lvl4pPr>
            <a:lvl5pPr marL="1658722" indent="0">
              <a:buNone/>
              <a:defRPr sz="816"/>
            </a:lvl5pPr>
            <a:lvl6pPr marL="2073402" indent="0">
              <a:buNone/>
              <a:defRPr sz="816"/>
            </a:lvl6pPr>
            <a:lvl7pPr marL="2488082" indent="0">
              <a:buNone/>
              <a:defRPr sz="816"/>
            </a:lvl7pPr>
            <a:lvl8pPr marL="2902763" indent="0">
              <a:buNone/>
              <a:defRPr sz="816"/>
            </a:lvl8pPr>
            <a:lvl9pPr marL="3317443" indent="0">
              <a:buNone/>
              <a:defRPr sz="81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819" y="6933907"/>
            <a:ext cx="4113648" cy="819127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819" y="885305"/>
            <a:ext cx="4113648" cy="5942718"/>
          </a:xfrm>
        </p:spPr>
        <p:txBody>
          <a:bodyPr/>
          <a:lstStyle>
            <a:lvl1pPr marL="0" indent="0">
              <a:buNone/>
              <a:defRPr sz="2902"/>
            </a:lvl1pPr>
            <a:lvl2pPr marL="414680" indent="0">
              <a:buNone/>
              <a:defRPr sz="2540"/>
            </a:lvl2pPr>
            <a:lvl3pPr marL="829361" indent="0">
              <a:buNone/>
              <a:defRPr sz="2177"/>
            </a:lvl3pPr>
            <a:lvl4pPr marL="1244041" indent="0">
              <a:buNone/>
              <a:defRPr sz="1814"/>
            </a:lvl4pPr>
            <a:lvl5pPr marL="1658722" indent="0">
              <a:buNone/>
              <a:defRPr sz="1814"/>
            </a:lvl5pPr>
            <a:lvl6pPr marL="2073402" indent="0">
              <a:buNone/>
              <a:defRPr sz="1814"/>
            </a:lvl6pPr>
            <a:lvl7pPr marL="2488082" indent="0">
              <a:buNone/>
              <a:defRPr sz="1814"/>
            </a:lvl7pPr>
            <a:lvl8pPr marL="2902763" indent="0">
              <a:buNone/>
              <a:defRPr sz="1814"/>
            </a:lvl8pPr>
            <a:lvl9pPr marL="3317443" indent="0">
              <a:buNone/>
              <a:defRPr sz="1814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819" y="7753033"/>
            <a:ext cx="4113648" cy="1161779"/>
          </a:xfrm>
        </p:spPr>
        <p:txBody>
          <a:bodyPr/>
          <a:lstStyle>
            <a:lvl1pPr marL="0" indent="0">
              <a:buNone/>
              <a:defRPr sz="1270"/>
            </a:lvl1pPr>
            <a:lvl2pPr marL="414680" indent="0">
              <a:buNone/>
              <a:defRPr sz="1088"/>
            </a:lvl2pPr>
            <a:lvl3pPr marL="829361" indent="0">
              <a:buNone/>
              <a:defRPr sz="907"/>
            </a:lvl3pPr>
            <a:lvl4pPr marL="1244041" indent="0">
              <a:buNone/>
              <a:defRPr sz="816"/>
            </a:lvl4pPr>
            <a:lvl5pPr marL="1658722" indent="0">
              <a:buNone/>
              <a:defRPr sz="816"/>
            </a:lvl5pPr>
            <a:lvl6pPr marL="2073402" indent="0">
              <a:buNone/>
              <a:defRPr sz="816"/>
            </a:lvl6pPr>
            <a:lvl7pPr marL="2488082" indent="0">
              <a:buNone/>
              <a:defRPr sz="816"/>
            </a:lvl7pPr>
            <a:lvl8pPr marL="2902763" indent="0">
              <a:buNone/>
              <a:defRPr sz="816"/>
            </a:lvl8pPr>
            <a:lvl9pPr marL="3317443" indent="0">
              <a:buNone/>
              <a:defRPr sz="81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684" y="397064"/>
            <a:ext cx="6172632" cy="165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684" y="2311792"/>
            <a:ext cx="6172632" cy="6536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684" y="9020696"/>
            <a:ext cx="1601112" cy="68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02794">
              <a:defRPr sz="1361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2635" y="9020696"/>
            <a:ext cx="2172731" cy="68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02794">
              <a:defRPr sz="1361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204" y="9020696"/>
            <a:ext cx="1601112" cy="68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02794">
              <a:defRPr sz="1361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+mj-lt"/>
          <a:ea typeface="+mj-ea"/>
          <a:cs typeface="+mj-cs"/>
        </a:defRPr>
      </a:lvl1pPr>
      <a:lvl2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4680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9361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44041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58722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38368" indent="-338368" algn="l" defTabSz="902794" rtl="0" eaLnBrk="0" fontAlgn="base" hangingPunct="0">
        <a:spcBef>
          <a:spcPct val="20000"/>
        </a:spcBef>
        <a:spcAft>
          <a:spcPct val="0"/>
        </a:spcAft>
        <a:buChar char="•"/>
        <a:defRPr kumimoji="1" sz="3175">
          <a:solidFill>
            <a:schemeClr val="tx1"/>
          </a:solidFill>
          <a:latin typeface="+mn-lt"/>
          <a:ea typeface="+mn-ea"/>
          <a:cs typeface="+mn-cs"/>
        </a:defRPr>
      </a:lvl1pPr>
      <a:lvl2pPr marL="734330" indent="-282213" algn="l" defTabSz="902794" rtl="0" eaLnBrk="0" fontAlgn="base" hangingPunct="0">
        <a:spcBef>
          <a:spcPct val="20000"/>
        </a:spcBef>
        <a:spcAft>
          <a:spcPct val="0"/>
        </a:spcAft>
        <a:buChar char="–"/>
        <a:defRPr kumimoji="1" sz="2721">
          <a:solidFill>
            <a:schemeClr val="tx1"/>
          </a:solidFill>
          <a:latin typeface="+mn-lt"/>
          <a:ea typeface="+mn-ea"/>
        </a:defRPr>
      </a:lvl2pPr>
      <a:lvl3pPr marL="1128852" indent="-226059" algn="l" defTabSz="902794" rtl="0" eaLnBrk="0" fontAlgn="base" hangingPunct="0">
        <a:spcBef>
          <a:spcPct val="20000"/>
        </a:spcBef>
        <a:spcAft>
          <a:spcPct val="0"/>
        </a:spcAft>
        <a:buChar char="•"/>
        <a:defRPr kumimoji="1" sz="2358">
          <a:solidFill>
            <a:schemeClr val="tx1"/>
          </a:solidFill>
          <a:latin typeface="+mn-lt"/>
          <a:ea typeface="+mn-ea"/>
        </a:defRPr>
      </a:lvl3pPr>
      <a:lvl4pPr marL="1580969" indent="-226059" algn="l" defTabSz="902794" rtl="0" eaLnBrk="0" fontAlgn="base" hangingPunct="0">
        <a:spcBef>
          <a:spcPct val="20000"/>
        </a:spcBef>
        <a:spcAft>
          <a:spcPct val="0"/>
        </a:spcAft>
        <a:buChar char="–"/>
        <a:defRPr kumimoji="1" sz="1995">
          <a:solidFill>
            <a:schemeClr val="tx1"/>
          </a:solidFill>
          <a:latin typeface="+mn-lt"/>
          <a:ea typeface="+mn-ea"/>
        </a:defRPr>
      </a:lvl4pPr>
      <a:lvl5pPr marL="2031646" indent="-226059" algn="l" defTabSz="902794" rtl="0" eaLnBrk="0" fontAlgn="base" hangingPunct="0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5pPr>
      <a:lvl6pPr marL="2446327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6pPr>
      <a:lvl7pPr marL="2861007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7pPr>
      <a:lvl8pPr marL="3275688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8pPr>
      <a:lvl9pPr marL="3690368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680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361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1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72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40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08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2763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443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378365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5878149" y="140007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772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075539" y="124543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1486304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、成人の日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(12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955762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2885513" y="929547"/>
            <a:ext cx="1130438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1127232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(12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C4EC87-2545-553A-6FE7-FD6A9A579FD0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2B8528-2396-F5B7-D5F2-FAF3F915922B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250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727936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2885513" y="939920"/>
            <a:ext cx="1130438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4" y="9446878"/>
            <a:ext cx="1826141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、勤労感謝の日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02D3E5-C401-0508-D9D7-FD160256E955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607BF2-C777-00AB-3C04-43CD252C2A8E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01715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2885513" y="929047"/>
            <a:ext cx="1130438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449C86-4509-BAFD-7A8A-F880B005AAB0}"/>
              </a:ext>
            </a:extLst>
          </p:cNvPr>
          <p:cNvSpPr txBox="1"/>
          <p:nvPr/>
        </p:nvSpPr>
        <p:spPr>
          <a:xfrm>
            <a:off x="5878149" y="14013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CA42E7-8A44-34C9-4423-63AD0638B44D}"/>
              </a:ext>
            </a:extLst>
          </p:cNvPr>
          <p:cNvSpPr txBox="1"/>
          <p:nvPr/>
        </p:nvSpPr>
        <p:spPr>
          <a:xfrm>
            <a:off x="6075539" y="1246751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98031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690826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39920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4" y="9446878"/>
            <a:ext cx="1976823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63499B-FFF2-8059-E8D6-5AAF8A1F2952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DAF55E-87C2-7011-DC52-2DBE2382B2BC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0347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600000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3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39920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941283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EF9F0E-10F6-2564-3EFE-D25F13DC231A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405C9-B2CD-B030-B882-614CF7E09A03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22840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479809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941283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E4D513-900C-B9E3-B481-58707A541588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42E1B9-C2BA-65E7-CEF8-C92FC4540BF0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51808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197818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3259226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(6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89E39D-39DB-EEF8-9D16-647BF09D666C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41681D-36E5-6F45-6B7A-0FF8264551FB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41205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300999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F96758-F8E9-2899-1AE3-C1DF0C3C8358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DB9DF1-2D4F-83DA-4E1D-49C3BB2CEC8A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75140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155186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848309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8C056D-4062-A6E6-C4C7-E3DDD83DA0CF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81AF8E-EC30-2970-7A2F-22195A0E82A7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16135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254998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39920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848309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17064B-E03A-63EB-89D9-DB9DB60AB849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531B6A-86D1-E3EA-2EC4-A1DB0EC23D38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2851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603734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9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33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33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33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2547492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、国民の休日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(22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881CEA-EFB0-7AEF-DC93-18BBD92DC9A4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9BAEC6-E92F-18F7-0047-3735A512B2C3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6643548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665</Words>
  <Application>Microsoft Office PowerPoint</Application>
  <PresentationFormat>A4 210 x 297 mm</PresentationFormat>
  <Paragraphs>508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2026年一ヵ月カレンダー</dc:title>
  <dc:subject>2026年一ヵ月カレンダー</dc:subject>
  <dc:creator>でじけろお</dc:creator>
  <cp:revision>1</cp:revision>
  <dcterms:created xsi:type="dcterms:W3CDTF">2014-11-26T07:52:25Z</dcterms:created>
  <dcterms:modified xsi:type="dcterms:W3CDTF">2025-12-07T17:29:50Z</dcterms:modified>
  <cp:category/>
  <cp:version>1</cp:version>
</cp:coreProperties>
</file>